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e842d9b13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e842d9b13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842d9b13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842d9b13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e842d9b1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e842d9b1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842d9b1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842d9b1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42d9b1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42d9b1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842d9b1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e842d9b1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842d9b13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842d9b13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e842d9b13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e842d9b13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e842d9b13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e842d9b13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e842d9b13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e842d9b13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842d9b1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e842d9b1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e842d9b13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e842d9b13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842d9b13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842d9b13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e842d9b13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e842d9b13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e842d9b13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e842d9b13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e842d9b13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e842d9b13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e842d9b13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e842d9b13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e842d9b13_8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e842d9b13_8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e842d9b13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e842d9b13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e842d9b13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e842d9b13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e842d9b13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e842d9b13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842d9b1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842d9b1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ea22fa7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ea22fa7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ea22fa7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ea22fa7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e842d9b1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e842d9b1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e842d9b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e842d9b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e842d9b1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e842d9b1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e842d9b1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e842d9b1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e842d9b1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e842d9b1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e842d9b1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e842d9b1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e842d9b13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e842d9b13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e842d9b13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e842d9b13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842d9b1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842d9b1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842d9b1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842d9b1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e842d9b1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e842d9b1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e842d9b1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e842d9b1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e842d9b1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e842d9b1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e842d9b13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e842d9b13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e842d9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e842d9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e842d9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e842d9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e842d9b1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e842d9b1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e842d9b1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e842d9b1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e842d9b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e842d9b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842d9b13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842d9b13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e842d9b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e842d9b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e842d9b1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e842d9b1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e842d9b1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e842d9b1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e842d9b13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e842d9b13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e842d9b13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e842d9b13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e842d9b13_5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e842d9b13_5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e842d9b13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e842d9b13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e842d9b13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e842d9b13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e842d9b13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e842d9b13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e842d9b13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e842d9b13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e842d9b13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e842d9b13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e842d9b13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e842d9b13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e842d9b13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e842d9b13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e842d9b13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e842d9b13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e842d9b13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e842d9b13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e842d9b13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e842d9b13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e842d9b13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e842d9b13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e842d9b13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e842d9b13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e842d9b13_5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e842d9b13_5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e842d9b13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e842d9b13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e842d9b13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e842d9b13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842d9b13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e842d9b1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e842d9b13_5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e842d9b13_5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842d9b13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842d9b1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842d9b13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e842d9b13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75" y="0"/>
            <a:ext cx="4950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121950" y="169300"/>
            <a:ext cx="16611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005225" y="3285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productList</a:t>
            </a:r>
            <a:endParaRPr sz="1100"/>
          </a:p>
        </p:txBody>
      </p:sp>
      <p:sp>
        <p:nvSpPr>
          <p:cNvPr id="58" name="Google Shape;58;p13"/>
          <p:cNvSpPr/>
          <p:nvPr/>
        </p:nvSpPr>
        <p:spPr>
          <a:xfrm>
            <a:off x="59106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4552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9998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707125" y="-61150"/>
            <a:ext cx="151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productList</a:t>
            </a:r>
            <a:endParaRPr sz="900"/>
          </a:p>
        </p:txBody>
      </p:sp>
      <p:sp>
        <p:nvSpPr>
          <p:cNvPr id="62" name="Google Shape;62;p13"/>
          <p:cNvSpPr txBox="1"/>
          <p:nvPr/>
        </p:nvSpPr>
        <p:spPr>
          <a:xfrm>
            <a:off x="5262125" y="3856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community</a:t>
            </a:r>
            <a:r>
              <a:rPr lang="ko" sz="1100"/>
              <a:t>List</a:t>
            </a:r>
            <a:endParaRPr sz="1100"/>
          </a:p>
        </p:txBody>
      </p:sp>
      <p:sp>
        <p:nvSpPr>
          <p:cNvPr id="63" name="Google Shape;63;p13"/>
          <p:cNvSpPr txBox="1"/>
          <p:nvPr/>
        </p:nvSpPr>
        <p:spPr>
          <a:xfrm>
            <a:off x="6313575" y="1693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faqList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537642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65" name="Google Shape;65;p13"/>
          <p:cNvSpPr txBox="1"/>
          <p:nvPr/>
        </p:nvSpPr>
        <p:spPr>
          <a:xfrm>
            <a:off x="593437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66" name="Google Shape;66;p13"/>
          <p:cNvSpPr/>
          <p:nvPr/>
        </p:nvSpPr>
        <p:spPr>
          <a:xfrm>
            <a:off x="5675675" y="24200"/>
            <a:ext cx="250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980575" y="24200"/>
            <a:ext cx="3330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1955250" y="2058350"/>
            <a:ext cx="891600" cy="8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6431950" y="1190950"/>
            <a:ext cx="457500" cy="43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992925" y="2797575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sp>
        <p:nvSpPr>
          <p:cNvPr id="71" name="Google Shape;71;p13"/>
          <p:cNvSpPr txBox="1"/>
          <p:nvPr/>
        </p:nvSpPr>
        <p:spPr>
          <a:xfrm>
            <a:off x="6889450" y="128515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cxnSp>
        <p:nvCxnSpPr>
          <p:cNvPr id="72" name="Google Shape;72;p13"/>
          <p:cNvCxnSpPr>
            <a:stCxn id="71" idx="1"/>
            <a:endCxn id="71" idx="1"/>
          </p:cNvCxnSpPr>
          <p:nvPr/>
        </p:nvCxnSpPr>
        <p:spPr>
          <a:xfrm>
            <a:off x="6889450" y="14545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>
            <a:stCxn id="63" idx="1"/>
          </p:cNvCxnSpPr>
          <p:nvPr/>
        </p:nvCxnSpPr>
        <p:spPr>
          <a:xfrm>
            <a:off x="6313575" y="346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3"/>
          <p:cNvCxnSpPr/>
          <p:nvPr/>
        </p:nvCxnSpPr>
        <p:spPr>
          <a:xfrm>
            <a:off x="5641250" y="368700"/>
            <a:ext cx="186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4907775" y="185200"/>
            <a:ext cx="921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3"/>
          <p:cNvSpPr/>
          <p:nvPr/>
        </p:nvSpPr>
        <p:spPr>
          <a:xfrm>
            <a:off x="6431950" y="505550"/>
            <a:ext cx="45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6914100" y="49010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favoriteList</a:t>
            </a:r>
            <a:endParaRPr sz="1000"/>
          </a:p>
        </p:txBody>
      </p:sp>
      <p:cxnSp>
        <p:nvCxnSpPr>
          <p:cNvPr id="78" name="Google Shape;78;p13"/>
          <p:cNvCxnSpPr>
            <a:stCxn id="56" idx="1"/>
            <a:endCxn id="57" idx="1"/>
          </p:cNvCxnSpPr>
          <p:nvPr/>
        </p:nvCxnSpPr>
        <p:spPr>
          <a:xfrm>
            <a:off x="3121950" y="277450"/>
            <a:ext cx="8832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3"/>
          <p:cNvCxnSpPr>
            <a:stCxn id="77" idx="1"/>
            <a:endCxn id="77" idx="1"/>
          </p:cNvCxnSpPr>
          <p:nvPr/>
        </p:nvCxnSpPr>
        <p:spPr>
          <a:xfrm>
            <a:off x="6914100" y="6594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3"/>
          <p:cNvSpPr/>
          <p:nvPr/>
        </p:nvSpPr>
        <p:spPr>
          <a:xfrm>
            <a:off x="2031450" y="4066525"/>
            <a:ext cx="27519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5041775" y="4003525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notice</a:t>
            </a:r>
            <a:r>
              <a:rPr lang="ko" sz="1100"/>
              <a:t>List</a:t>
            </a:r>
            <a:endParaRPr sz="1100"/>
          </a:p>
        </p:txBody>
      </p:sp>
      <p:cxnSp>
        <p:nvCxnSpPr>
          <p:cNvPr id="82" name="Google Shape;82;p13"/>
          <p:cNvCxnSpPr>
            <a:stCxn id="80" idx="3"/>
            <a:endCxn id="81" idx="1"/>
          </p:cNvCxnSpPr>
          <p:nvPr/>
        </p:nvCxnSpPr>
        <p:spPr>
          <a:xfrm>
            <a:off x="4783350" y="4180525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3"/>
          <p:cNvSpPr/>
          <p:nvPr/>
        </p:nvSpPr>
        <p:spPr>
          <a:xfrm>
            <a:off x="1992925" y="169300"/>
            <a:ext cx="9633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1156625" y="1004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main</a:t>
            </a:r>
            <a:endParaRPr sz="1100"/>
          </a:p>
        </p:txBody>
      </p:sp>
      <p:cxnSp>
        <p:nvCxnSpPr>
          <p:cNvPr id="85" name="Google Shape;85;p13"/>
          <p:cNvCxnSpPr/>
          <p:nvPr/>
        </p:nvCxnSpPr>
        <p:spPr>
          <a:xfrm rot="10800000">
            <a:off x="1618350" y="257025"/>
            <a:ext cx="3342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3"/>
          <p:cNvSpPr txBox="1"/>
          <p:nvPr/>
        </p:nvSpPr>
        <p:spPr>
          <a:xfrm>
            <a:off x="433525" y="114670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goguma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java1234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50" y="152400"/>
            <a:ext cx="62929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resetPassword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873750" y="3472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73" name="Google Shape;173;p22"/>
          <p:cNvSpPr/>
          <p:nvPr/>
        </p:nvSpPr>
        <p:spPr>
          <a:xfrm>
            <a:off x="4802200" y="31644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50" y="65400"/>
            <a:ext cx="5950874" cy="27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50" y="2829628"/>
            <a:ext cx="5950874" cy="221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635250" y="47676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RegistrationSuccess</a:t>
            </a:r>
            <a:endParaRPr sz="800"/>
          </a:p>
        </p:txBody>
      </p:sp>
      <p:sp>
        <p:nvSpPr>
          <p:cNvPr id="182" name="Google Shape;182;p23"/>
          <p:cNvSpPr/>
          <p:nvPr/>
        </p:nvSpPr>
        <p:spPr>
          <a:xfrm>
            <a:off x="4726000" y="44598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75" y="152400"/>
            <a:ext cx="64605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RegistrationSuccess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5315175" y="396202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loginPage</a:t>
            </a:r>
            <a:endParaRPr sz="1000"/>
          </a:p>
        </p:txBody>
      </p:sp>
      <p:sp>
        <p:nvSpPr>
          <p:cNvPr id="190" name="Google Shape;190;p24"/>
          <p:cNvSpPr/>
          <p:nvPr/>
        </p:nvSpPr>
        <p:spPr>
          <a:xfrm>
            <a:off x="5103225" y="3706350"/>
            <a:ext cx="968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00" y="0"/>
            <a:ext cx="4646776" cy="52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06375" y="121550"/>
            <a:ext cx="15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</a:t>
            </a:r>
            <a:r>
              <a:rPr lang="ko"/>
              <a:t>ommunityList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3909000" y="8443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198" name="Google Shape;198;p25"/>
          <p:cNvSpPr/>
          <p:nvPr/>
        </p:nvSpPr>
        <p:spPr>
          <a:xfrm>
            <a:off x="2747950" y="920525"/>
            <a:ext cx="1237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266050" y="2410350"/>
            <a:ext cx="442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6757575" y="23371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communityForm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75" y="0"/>
            <a:ext cx="4538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6375" y="121550"/>
            <a:ext cx="15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communityForm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0229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6944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367250" y="25717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/>
          </a:p>
        </p:txBody>
      </p:sp>
      <p:sp>
        <p:nvSpPr>
          <p:cNvPr id="210" name="Google Shape;210;p26"/>
          <p:cNvSpPr txBox="1"/>
          <p:nvPr/>
        </p:nvSpPr>
        <p:spPr>
          <a:xfrm>
            <a:off x="6351425" y="24582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faqList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25" y="152400"/>
            <a:ext cx="52448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65946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68682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6731925" y="4267000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153975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73945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37810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31097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36563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1278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744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2210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3739450" y="972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  <p:sp>
        <p:nvSpPr>
          <p:cNvPr id="229" name="Google Shape;229;p27"/>
          <p:cNvSpPr txBox="1"/>
          <p:nvPr/>
        </p:nvSpPr>
        <p:spPr>
          <a:xfrm>
            <a:off x="6250025" y="26520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FaqEdit</a:t>
            </a:r>
            <a:endParaRPr sz="800"/>
          </a:p>
        </p:txBody>
      </p:sp>
      <p:sp>
        <p:nvSpPr>
          <p:cNvPr id="230" name="Google Shape;230;p27"/>
          <p:cNvSpPr txBox="1"/>
          <p:nvPr/>
        </p:nvSpPr>
        <p:spPr>
          <a:xfrm>
            <a:off x="6678325" y="44741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231" name="Google Shape;231;p27"/>
          <p:cNvSpPr txBox="1"/>
          <p:nvPr/>
        </p:nvSpPr>
        <p:spPr>
          <a:xfrm>
            <a:off x="6868225" y="2694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FaqDelete</a:t>
            </a:r>
            <a:endParaRPr sz="800"/>
          </a:p>
        </p:txBody>
      </p:sp>
      <p:sp>
        <p:nvSpPr>
          <p:cNvPr id="232" name="Google Shape;232;p27"/>
          <p:cNvSpPr txBox="1"/>
          <p:nvPr/>
        </p:nvSpPr>
        <p:spPr>
          <a:xfrm>
            <a:off x="4324925" y="90417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25" y="200925"/>
            <a:ext cx="4700451" cy="45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</a:t>
            </a:r>
            <a:r>
              <a:rPr lang="ko"/>
              <a:t>묻는 질문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faqRegistration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add</a:t>
            </a:r>
            <a:r>
              <a:rPr lang="ko" sz="800"/>
              <a:t>Faq</a:t>
            </a:r>
            <a:endParaRPr sz="800"/>
          </a:p>
        </p:txBody>
      </p:sp>
      <p:sp>
        <p:nvSpPr>
          <p:cNvPr id="240" name="Google Shape;240;p28"/>
          <p:cNvSpPr txBox="1"/>
          <p:nvPr/>
        </p:nvSpPr>
        <p:spPr>
          <a:xfrm>
            <a:off x="69136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FaqListt</a:t>
            </a:r>
            <a:endParaRPr sz="800"/>
          </a:p>
        </p:txBody>
      </p:sp>
      <p:sp>
        <p:nvSpPr>
          <p:cNvPr id="241" name="Google Shape;241;p28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697982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400" y="-49375"/>
            <a:ext cx="5242249" cy="52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faqEdit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</a:t>
            </a:r>
            <a:r>
              <a:rPr lang="ko" sz="800"/>
              <a:t>aqList</a:t>
            </a:r>
            <a:endParaRPr sz="800"/>
          </a:p>
        </p:txBody>
      </p:sp>
      <p:sp>
        <p:nvSpPr>
          <p:cNvPr id="251" name="Google Shape;251;p29"/>
          <p:cNvSpPr/>
          <p:nvPr/>
        </p:nvSpPr>
        <p:spPr>
          <a:xfrm>
            <a:off x="6979825" y="42518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6913675" y="399722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faqDelete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75" y="152400"/>
            <a:ext cx="54471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6373500" y="7371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509300" y="30615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0" y="112200"/>
            <a:ext cx="48580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noticeList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159875" y="3729450"/>
            <a:ext cx="3963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6997150" y="39406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noticeRegistration</a:t>
            </a:r>
            <a:endParaRPr sz="800"/>
          </a:p>
        </p:txBody>
      </p:sp>
      <p:sp>
        <p:nvSpPr>
          <p:cNvPr id="269" name="Google Shape;269;p31"/>
          <p:cNvSpPr/>
          <p:nvPr/>
        </p:nvSpPr>
        <p:spPr>
          <a:xfrm>
            <a:off x="4722825" y="1780600"/>
            <a:ext cx="2040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965825" y="173230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noticeDetail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0" y="0"/>
            <a:ext cx="45572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상세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noticeDetail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/>
          <p:nvPr/>
        </p:nvSpPr>
        <p:spPr>
          <a:xfrm>
            <a:off x="6869800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7227375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538600" y="4417125"/>
            <a:ext cx="6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noticeEdit</a:t>
            </a:r>
            <a:endParaRPr sz="800"/>
          </a:p>
        </p:txBody>
      </p:sp>
      <p:sp>
        <p:nvSpPr>
          <p:cNvPr id="280" name="Google Shape;280;p32"/>
          <p:cNvSpPr txBox="1"/>
          <p:nvPr/>
        </p:nvSpPr>
        <p:spPr>
          <a:xfrm>
            <a:off x="7227375" y="4417125"/>
            <a:ext cx="10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</a:t>
            </a:r>
            <a:r>
              <a:rPr lang="ko" sz="800">
                <a:solidFill>
                  <a:schemeClr val="dk1"/>
                </a:solidFill>
              </a:rPr>
              <a:t>oticeDelete</a:t>
            </a:r>
            <a:endParaRPr sz="800"/>
          </a:p>
        </p:txBody>
      </p:sp>
      <p:sp>
        <p:nvSpPr>
          <p:cNvPr id="281" name="Google Shape;281;p32"/>
          <p:cNvSpPr txBox="1"/>
          <p:nvPr/>
        </p:nvSpPr>
        <p:spPr>
          <a:xfrm>
            <a:off x="4402200" y="4417125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</a:t>
            </a:r>
            <a:r>
              <a:rPr lang="ko" sz="800"/>
              <a:t>list</a:t>
            </a:r>
            <a:endParaRPr sz="200"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575" y="4721210"/>
            <a:ext cx="282900" cy="1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4459575" y="4710788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75" y="152400"/>
            <a:ext cx="4743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73435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69967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353550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293" name="Google Shape;293;p33"/>
          <p:cNvSpPr txBox="1"/>
          <p:nvPr/>
        </p:nvSpPr>
        <p:spPr>
          <a:xfrm>
            <a:off x="6562275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noticeEdit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0" y="152400"/>
            <a:ext cx="44922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/>
          <p:nvPr/>
        </p:nvSpPr>
        <p:spPr>
          <a:xfrm>
            <a:off x="73535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70067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7353550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303" name="Google Shape;303;p34"/>
          <p:cNvSpPr txBox="1"/>
          <p:nvPr/>
        </p:nvSpPr>
        <p:spPr>
          <a:xfrm>
            <a:off x="6562275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75" y="75750"/>
            <a:ext cx="5359400" cy="4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noticeDelete</a:t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497925" y="64820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 flipH="1">
            <a:off x="6844725" y="648200"/>
            <a:ext cx="3111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236825" y="4293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Questionlist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25" y="152400"/>
            <a:ext cx="510056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7296825" y="3824275"/>
            <a:ext cx="457200" cy="21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5156925" y="1755150"/>
            <a:ext cx="1578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7049775" y="41927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7029525" y="43950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search</a:t>
            </a:r>
            <a:endParaRPr sz="800"/>
          </a:p>
        </p:txBody>
      </p:sp>
      <p:sp>
        <p:nvSpPr>
          <p:cNvPr id="323" name="Google Shape;323;p36"/>
          <p:cNvSpPr txBox="1"/>
          <p:nvPr/>
        </p:nvSpPr>
        <p:spPr>
          <a:xfrm>
            <a:off x="7806225" y="37780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24" name="Google Shape;324;p36"/>
          <p:cNvSpPr txBox="1"/>
          <p:nvPr/>
        </p:nvSpPr>
        <p:spPr>
          <a:xfrm>
            <a:off x="5220600" y="182590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600" y="415525"/>
            <a:ext cx="4186170" cy="41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647360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6817025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716045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6038775" y="4107275"/>
            <a:ext cx="3744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552802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questionreply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36" name="Google Shape;336;p37"/>
          <p:cNvSpPr txBox="1"/>
          <p:nvPr/>
        </p:nvSpPr>
        <p:spPr>
          <a:xfrm>
            <a:off x="6147375" y="37499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questionedit</a:t>
            </a:r>
            <a:endParaRPr sz="200"/>
          </a:p>
        </p:txBody>
      </p:sp>
      <p:sp>
        <p:nvSpPr>
          <p:cNvPr id="337" name="Google Shape;337;p37"/>
          <p:cNvSpPr txBox="1"/>
          <p:nvPr/>
        </p:nvSpPr>
        <p:spPr>
          <a:xfrm>
            <a:off x="434707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50" y="4097675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7131575" y="4080575"/>
            <a:ext cx="488100" cy="19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4563400" y="40805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250" y="-948000"/>
            <a:ext cx="4107499" cy="39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88" y="2721750"/>
            <a:ext cx="3264025" cy="28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684150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184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750005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6222050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replyedit</a:t>
            </a:r>
            <a:endParaRPr sz="200"/>
          </a:p>
        </p:txBody>
      </p:sp>
      <p:sp>
        <p:nvSpPr>
          <p:cNvPr id="352" name="Google Shape;352;p38"/>
          <p:cNvSpPr txBox="1"/>
          <p:nvPr/>
        </p:nvSpPr>
        <p:spPr>
          <a:xfrm>
            <a:off x="7046575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edit</a:t>
            </a:r>
            <a:endParaRPr sz="200"/>
          </a:p>
        </p:txBody>
      </p:sp>
      <p:sp>
        <p:nvSpPr>
          <p:cNvPr id="353" name="Google Shape;353;p38"/>
          <p:cNvSpPr txBox="1"/>
          <p:nvPr/>
        </p:nvSpPr>
        <p:spPr>
          <a:xfrm>
            <a:off x="4976750" y="50517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175" y="5376650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5178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/>
        </p:nvSpPr>
        <p:spPr>
          <a:xfrm>
            <a:off x="106375" y="121550"/>
            <a:ext cx="23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550" y="152400"/>
            <a:ext cx="50418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/>
          <p:nvPr/>
        </p:nvSpPr>
        <p:spPr>
          <a:xfrm>
            <a:off x="709620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51035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748725" y="44786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Edit</a:t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21550"/>
            <a:ext cx="50160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7110350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7538675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6699200" y="440792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삭제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QuestionDelete</a:t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52400"/>
            <a:ext cx="4925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/>
          <p:nvPr/>
        </p:nvSpPr>
        <p:spPr>
          <a:xfrm>
            <a:off x="6395775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6753350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069525" y="4293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2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50" y="152400"/>
            <a:ext cx="505624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6869800" y="4814775"/>
            <a:ext cx="417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460850" y="48147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6571850" y="45069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QuestionreplyEdit</a:t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75" y="152400"/>
            <a:ext cx="48640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/>
          <p:nvPr/>
        </p:nvSpPr>
        <p:spPr>
          <a:xfrm>
            <a:off x="7004225" y="4736950"/>
            <a:ext cx="4245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7623550" y="47369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6628450" y="44291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7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communityDetail</a:t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1902875" y="2875925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52537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5337475" y="2875925"/>
            <a:ext cx="3285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55822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"/>
          <p:cNvSpPr/>
          <p:nvPr/>
        </p:nvSpPr>
        <p:spPr>
          <a:xfrm>
            <a:off x="5407975" y="25717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5665975" y="2911325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4818175" y="194877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editComment-&gt;communityDetail</a:t>
            </a:r>
            <a:endParaRPr sz="800"/>
          </a:p>
        </p:txBody>
      </p:sp>
      <p:sp>
        <p:nvSpPr>
          <p:cNvPr id="414" name="Google Shape;414;p44"/>
          <p:cNvSpPr txBox="1"/>
          <p:nvPr/>
        </p:nvSpPr>
        <p:spPr>
          <a:xfrm>
            <a:off x="1847975" y="30727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5487200" y="219995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6" name="Google Shape;416;p44"/>
          <p:cNvSpPr txBox="1"/>
          <p:nvPr/>
        </p:nvSpPr>
        <p:spPr>
          <a:xfrm>
            <a:off x="5665975" y="2555638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add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7" name="Google Shape;417;p44"/>
          <p:cNvSpPr/>
          <p:nvPr/>
        </p:nvSpPr>
        <p:spPr>
          <a:xfrm>
            <a:off x="2009675" y="21491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1395575" y="211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3755475" y="3120600"/>
            <a:ext cx="32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editCommunity -&gt; editCommunityOk -&gt; communityDetail</a:t>
            </a:r>
            <a:endParaRPr sz="800"/>
          </a:p>
        </p:txBody>
      </p:sp>
      <p:sp>
        <p:nvSpPr>
          <p:cNvPr id="420" name="Google Shape;420;p44"/>
          <p:cNvSpPr txBox="1"/>
          <p:nvPr/>
        </p:nvSpPr>
        <p:spPr>
          <a:xfrm>
            <a:off x="5994475" y="2800325"/>
            <a:ext cx="31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delCommunity -&gt; delCommunityOk -&gt; communityDetail</a:t>
            </a:r>
            <a:endParaRPr sz="800"/>
          </a:p>
        </p:txBody>
      </p:sp>
      <p:sp>
        <p:nvSpPr>
          <p:cNvPr id="421" name="Google Shape;421;p44"/>
          <p:cNvSpPr/>
          <p:nvPr/>
        </p:nvSpPr>
        <p:spPr>
          <a:xfrm>
            <a:off x="5113150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4979775" y="17142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message</a:t>
            </a:r>
            <a:r>
              <a:rPr lang="ko" sz="800">
                <a:solidFill>
                  <a:schemeClr val="dk1"/>
                </a:solidFill>
              </a:rPr>
              <a:t>l</a:t>
            </a:r>
            <a:endParaRPr sz="800"/>
          </a:p>
        </p:txBody>
      </p:sp>
      <p:sp>
        <p:nvSpPr>
          <p:cNvPr id="423" name="Google Shape;423;p44"/>
          <p:cNvSpPr/>
          <p:nvPr/>
        </p:nvSpPr>
        <p:spPr>
          <a:xfrm>
            <a:off x="5736475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6081850" y="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logout-&gt;main</a:t>
            </a:r>
            <a:endParaRPr sz="800"/>
          </a:p>
        </p:txBody>
      </p:sp>
      <p:sp>
        <p:nvSpPr>
          <p:cNvPr id="425" name="Google Shape;425;p44"/>
          <p:cNvSpPr/>
          <p:nvPr/>
        </p:nvSpPr>
        <p:spPr>
          <a:xfrm>
            <a:off x="2139275" y="88880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2811575" y="8888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my</a:t>
            </a:r>
            <a:r>
              <a:rPr lang="ko" sz="800">
                <a:solidFill>
                  <a:schemeClr val="dk1"/>
                </a:solidFill>
              </a:rPr>
              <a:t>Profile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75" y="152400"/>
            <a:ext cx="611917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messageList</a:t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391900" y="1362925"/>
            <a:ext cx="1180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4609300" y="13251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messageDetail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1399600" y="822550"/>
            <a:ext cx="7926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598275" y="7847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1433775" y="1054750"/>
            <a:ext cx="7584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598275" y="10173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01" y="0"/>
            <a:ext cx="62202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messageDetail</a:t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>
            <a:off x="2587000" y="10469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/>
        </p:nvSpPr>
        <p:spPr>
          <a:xfrm>
            <a:off x="3259300" y="97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6545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7004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5850075" y="26280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messageForm -&gt; sendMessage -&gt; 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6830600" y="21478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Message -&gt; 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50" y="0"/>
            <a:ext cx="71532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45600" y="159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messageForm</a:t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7426825" y="2508375"/>
            <a:ext cx="5067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7426825" y="28783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9" name="Google Shape;459;p47"/>
          <p:cNvSpPr/>
          <p:nvPr/>
        </p:nvSpPr>
        <p:spPr>
          <a:xfrm>
            <a:off x="7069950" y="2508375"/>
            <a:ext cx="357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6245625" y="25083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7933525" y="2508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sendMessage -&gt; messageList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86" y="0"/>
            <a:ext cx="81092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-915125" y="173550"/>
            <a:ext cx="13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대시보드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dashboard</a:t>
            </a: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650075" y="1315575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1268075" y="12399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dashboard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0"/>
            <a:ext cx="7055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9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userList</a:t>
            </a: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1197100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1197100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/>
          <p:nvPr/>
        </p:nvSpPr>
        <p:spPr>
          <a:xfrm>
            <a:off x="1227950" y="20914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7078475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579100" y="1821450"/>
            <a:ext cx="6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239650" y="2091450"/>
            <a:ext cx="98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withdraw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7759175" y="155145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3378950" y="158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2866225" y="1589250"/>
            <a:ext cx="8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viewUser</a:t>
            </a:r>
            <a:endParaRPr sz="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차단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blockList</a:t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0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withdrawList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50" y="81650"/>
            <a:ext cx="631544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6082950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06" name="Google Shape;106;p16"/>
          <p:cNvSpPr/>
          <p:nvPr/>
        </p:nvSpPr>
        <p:spPr>
          <a:xfrm>
            <a:off x="4775600" y="35067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178675" y="35067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478750" y="3228325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09" name="Google Shape;109;p16"/>
          <p:cNvSpPr txBox="1"/>
          <p:nvPr/>
        </p:nvSpPr>
        <p:spPr>
          <a:xfrm>
            <a:off x="5329675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findPassword</a:t>
            </a:r>
            <a:endParaRPr sz="800"/>
          </a:p>
        </p:txBody>
      </p:sp>
      <p:sp>
        <p:nvSpPr>
          <p:cNvPr id="110" name="Google Shape;110;p16"/>
          <p:cNvSpPr/>
          <p:nvPr/>
        </p:nvSpPr>
        <p:spPr>
          <a:xfrm>
            <a:off x="5425400" y="3506700"/>
            <a:ext cx="547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310100" y="2731875"/>
            <a:ext cx="66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977600" y="273187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loginOK -&gt; main</a:t>
            </a:r>
            <a:endParaRPr sz="800"/>
          </a:p>
        </p:txBody>
      </p:sp>
      <p:sp>
        <p:nvSpPr>
          <p:cNvPr id="113" name="Google Shape;113;p16"/>
          <p:cNvSpPr/>
          <p:nvPr/>
        </p:nvSpPr>
        <p:spPr>
          <a:xfrm>
            <a:off x="4869800" y="1339150"/>
            <a:ext cx="16587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133075" y="2642325"/>
            <a:ext cx="8490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974600" y="2328300"/>
            <a:ext cx="849000" cy="486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74600" y="2953713"/>
            <a:ext cx="849000" cy="48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875500" y="2341225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important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003725" y="3073088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65475" y="42168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3435500" y="1059250"/>
            <a:ext cx="438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div class=title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&lt;h2&gt;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거래내역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</a:t>
            </a:r>
            <a:endParaRPr/>
          </a:p>
        </p:txBody>
      </p:sp>
      <p:sp>
        <p:nvSpPr>
          <p:cNvPr id="507" name="Google Shape;507;p52"/>
          <p:cNvSpPr/>
          <p:nvPr/>
        </p:nvSpPr>
        <p:spPr>
          <a:xfrm>
            <a:off x="3534300" y="2470500"/>
            <a:ext cx="279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38133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41319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3115575" y="2619200"/>
            <a:ext cx="84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viewUserPost</a:t>
            </a:r>
            <a:endParaRPr sz="800"/>
          </a:p>
        </p:txBody>
      </p:sp>
      <p:sp>
        <p:nvSpPr>
          <p:cNvPr id="511" name="Google Shape;511;p52"/>
          <p:cNvSpPr txBox="1"/>
          <p:nvPr/>
        </p:nvSpPr>
        <p:spPr>
          <a:xfrm>
            <a:off x="3432900" y="216270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  <p:sp>
        <p:nvSpPr>
          <p:cNvPr id="512" name="Google Shape;512;p52"/>
          <p:cNvSpPr txBox="1"/>
          <p:nvPr/>
        </p:nvSpPr>
        <p:spPr>
          <a:xfrm>
            <a:off x="4374300" y="2470500"/>
            <a:ext cx="107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viewUserQuestion</a:t>
            </a:r>
            <a:endParaRPr sz="600"/>
          </a:p>
        </p:txBody>
      </p:sp>
      <p:sp>
        <p:nvSpPr>
          <p:cNvPr id="513" name="Google Shape;513;p52"/>
          <p:cNvSpPr/>
          <p:nvPr/>
        </p:nvSpPr>
        <p:spPr>
          <a:xfrm>
            <a:off x="4846500" y="213585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5257400" y="20832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viewUser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7343000" y="27630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3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viewUserPost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4691825" y="28272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 txBox="1"/>
          <p:nvPr/>
        </p:nvSpPr>
        <p:spPr>
          <a:xfrm>
            <a:off x="4797125" y="2417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viewUserComment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문의내역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viewUserQuestion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0" y="0"/>
            <a:ext cx="63114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접속량 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connStatis</a:t>
            </a: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1588875" y="1948550"/>
            <a:ext cx="480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/>
          <p:nvPr/>
        </p:nvSpPr>
        <p:spPr>
          <a:xfrm>
            <a:off x="1588875" y="2151050"/>
            <a:ext cx="4800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1588875" y="2308550"/>
            <a:ext cx="6222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884550" y="1880450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connStatis</a:t>
            </a:r>
            <a:endParaRPr sz="900"/>
          </a:p>
        </p:txBody>
      </p:sp>
      <p:sp>
        <p:nvSpPr>
          <p:cNvPr id="546" name="Google Shape;546;p56"/>
          <p:cNvSpPr txBox="1"/>
          <p:nvPr/>
        </p:nvSpPr>
        <p:spPr>
          <a:xfrm>
            <a:off x="884550" y="207590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dealStatis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930650" y="230855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</a:t>
            </a:r>
            <a:r>
              <a:rPr lang="ko" sz="800">
                <a:solidFill>
                  <a:schemeClr val="dk1"/>
                </a:solidFill>
              </a:rPr>
              <a:t>Statis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5" y="0"/>
            <a:ext cx="73922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dealStatis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9" y="0"/>
            <a:ext cx="73922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8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회원정보통계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userStatis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30" y="0"/>
            <a:ext cx="543263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/>
        </p:nvSpPr>
        <p:spPr>
          <a:xfrm>
            <a:off x="619950" y="3003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전체상품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productList</a:t>
            </a:r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7130600" y="45898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>
            <a:off x="2640925" y="915900"/>
            <a:ext cx="1005900" cy="11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7794800" y="4529500"/>
            <a:ext cx="12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productRegistration</a:t>
            </a:r>
            <a:endParaRPr sz="900"/>
          </a:p>
        </p:txBody>
      </p:sp>
      <p:sp>
        <p:nvSpPr>
          <p:cNvPr id="569" name="Google Shape;569;p59"/>
          <p:cNvSpPr txBox="1"/>
          <p:nvPr/>
        </p:nvSpPr>
        <p:spPr>
          <a:xfrm>
            <a:off x="1843275" y="1246925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44" y="0"/>
            <a:ext cx="8140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/>
        </p:nvSpPr>
        <p:spPr>
          <a:xfrm>
            <a:off x="0" y="3778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productRegistration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1440525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0"/>
          <p:cNvSpPr/>
          <p:nvPr/>
        </p:nvSpPr>
        <p:spPr>
          <a:xfrm>
            <a:off x="7868450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0"/>
          <p:cNvSpPr txBox="1"/>
          <p:nvPr/>
        </p:nvSpPr>
        <p:spPr>
          <a:xfrm>
            <a:off x="7194825" y="4227800"/>
            <a:ext cx="19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addProduct -&gt; productDetail 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6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/>
          <p:nvPr/>
        </p:nvSpPr>
        <p:spPr>
          <a:xfrm>
            <a:off x="3160125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/>
          <p:nvPr/>
        </p:nvSpPr>
        <p:spPr>
          <a:xfrm>
            <a:off x="67921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1"/>
          <p:cNvSpPr/>
          <p:nvPr/>
        </p:nvSpPr>
        <p:spPr>
          <a:xfrm>
            <a:off x="3852650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1"/>
          <p:cNvSpPr/>
          <p:nvPr/>
        </p:nvSpPr>
        <p:spPr>
          <a:xfrm>
            <a:off x="74683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1"/>
          <p:cNvSpPr/>
          <p:nvPr/>
        </p:nvSpPr>
        <p:spPr>
          <a:xfrm>
            <a:off x="5250975" y="2624450"/>
            <a:ext cx="386400" cy="3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1"/>
          <p:cNvSpPr/>
          <p:nvPr/>
        </p:nvSpPr>
        <p:spPr>
          <a:xfrm>
            <a:off x="4572050" y="260720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1"/>
          <p:cNvSpPr txBox="1"/>
          <p:nvPr/>
        </p:nvSpPr>
        <p:spPr>
          <a:xfrm>
            <a:off x="1583925" y="2656550"/>
            <a:ext cx="157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del</a:t>
            </a:r>
            <a:r>
              <a:rPr lang="ko" sz="900">
                <a:solidFill>
                  <a:schemeClr val="dk1"/>
                </a:solidFill>
              </a:rPr>
              <a:t>Product -&gt; productList </a:t>
            </a:r>
            <a:endParaRPr sz="900"/>
          </a:p>
        </p:txBody>
      </p:sp>
      <p:sp>
        <p:nvSpPr>
          <p:cNvPr id="591" name="Google Shape;591;p61"/>
          <p:cNvSpPr txBox="1"/>
          <p:nvPr/>
        </p:nvSpPr>
        <p:spPr>
          <a:xfrm>
            <a:off x="1018825" y="2979650"/>
            <a:ext cx="17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2" name="Google Shape;592;p61"/>
          <p:cNvSpPr txBox="1"/>
          <p:nvPr/>
        </p:nvSpPr>
        <p:spPr>
          <a:xfrm>
            <a:off x="5637375" y="2854075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593" name="Google Shape;593;p61"/>
          <p:cNvSpPr txBox="1"/>
          <p:nvPr/>
        </p:nvSpPr>
        <p:spPr>
          <a:xfrm>
            <a:off x="0" y="377800"/>
            <a:ext cx="18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자기상품상세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myProductDetail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5" y="152400"/>
            <a:ext cx="63686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 - 실패시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4633550" y="3209525"/>
            <a:ext cx="8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28" name="Google Shape;128;p17"/>
          <p:cNvSpPr txBox="1"/>
          <p:nvPr/>
        </p:nvSpPr>
        <p:spPr>
          <a:xfrm>
            <a:off x="6082950" y="3332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29" name="Google Shape;129;p17"/>
          <p:cNvSpPr/>
          <p:nvPr/>
        </p:nvSpPr>
        <p:spPr>
          <a:xfrm>
            <a:off x="4775600" y="35829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178675" y="35829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1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2"/>
          <p:cNvSpPr txBox="1"/>
          <p:nvPr/>
        </p:nvSpPr>
        <p:spPr>
          <a:xfrm>
            <a:off x="275200" y="273425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productDetail</a:t>
            </a:r>
            <a:endParaRPr/>
          </a:p>
        </p:txBody>
      </p:sp>
      <p:sp>
        <p:nvSpPr>
          <p:cNvPr id="600" name="Google Shape;600;p62"/>
          <p:cNvSpPr/>
          <p:nvPr/>
        </p:nvSpPr>
        <p:spPr>
          <a:xfrm>
            <a:off x="36387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2"/>
          <p:cNvSpPr/>
          <p:nvPr/>
        </p:nvSpPr>
        <p:spPr>
          <a:xfrm>
            <a:off x="43581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3439413" y="2968850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messageForm</a:t>
            </a:r>
            <a:endParaRPr sz="300"/>
          </a:p>
        </p:txBody>
      </p:sp>
      <p:sp>
        <p:nvSpPr>
          <p:cNvPr id="603" name="Google Shape;603;p62"/>
          <p:cNvSpPr/>
          <p:nvPr/>
        </p:nvSpPr>
        <p:spPr>
          <a:xfrm>
            <a:off x="5077575" y="2639650"/>
            <a:ext cx="6432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2"/>
          <p:cNvSpPr/>
          <p:nvPr/>
        </p:nvSpPr>
        <p:spPr>
          <a:xfrm>
            <a:off x="5777000" y="2593550"/>
            <a:ext cx="3921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2"/>
          <p:cNvSpPr/>
          <p:nvPr/>
        </p:nvSpPr>
        <p:spPr>
          <a:xfrm>
            <a:off x="7182525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2"/>
          <p:cNvSpPr/>
          <p:nvPr/>
        </p:nvSpPr>
        <p:spPr>
          <a:xfrm>
            <a:off x="7922850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2"/>
          <p:cNvSpPr txBox="1"/>
          <p:nvPr/>
        </p:nvSpPr>
        <p:spPr>
          <a:xfrm>
            <a:off x="5793575" y="2914850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608" name="Google Shape;608;p62"/>
          <p:cNvSpPr txBox="1"/>
          <p:nvPr/>
        </p:nvSpPr>
        <p:spPr>
          <a:xfrm>
            <a:off x="5077575" y="296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/>
          </a:p>
        </p:txBody>
      </p:sp>
      <p:sp>
        <p:nvSpPr>
          <p:cNvPr id="609" name="Google Shape;609;p62"/>
          <p:cNvSpPr txBox="1"/>
          <p:nvPr/>
        </p:nvSpPr>
        <p:spPr>
          <a:xfrm>
            <a:off x="7834550" y="2914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0" name="Google Shape;610;p62"/>
          <p:cNvSpPr/>
          <p:nvPr/>
        </p:nvSpPr>
        <p:spPr>
          <a:xfrm>
            <a:off x="3814925" y="3589200"/>
            <a:ext cx="910800" cy="10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2"/>
          <p:cNvSpPr txBox="1"/>
          <p:nvPr/>
        </p:nvSpPr>
        <p:spPr>
          <a:xfrm>
            <a:off x="3004950" y="4067175"/>
            <a:ext cx="131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" y="744575"/>
            <a:ext cx="7923451" cy="4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/>
        </p:nvSpPr>
        <p:spPr>
          <a:xfrm>
            <a:off x="0" y="128975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userProfile</a:t>
            </a: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911300" y="2290175"/>
            <a:ext cx="5397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311900" y="2231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productDetail</a:t>
            </a:r>
            <a:endParaRPr sz="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5" y="785076"/>
            <a:ext cx="8784450" cy="418616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4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myProfile.java 	myprofile.jsp</a:t>
            </a:r>
            <a:endParaRPr/>
          </a:p>
        </p:txBody>
      </p:sp>
      <p:sp>
        <p:nvSpPr>
          <p:cNvPr id="626" name="Google Shape;626;p64"/>
          <p:cNvSpPr/>
          <p:nvPr/>
        </p:nvSpPr>
        <p:spPr>
          <a:xfrm>
            <a:off x="4216200" y="4166750"/>
            <a:ext cx="8589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4"/>
          <p:cNvSpPr/>
          <p:nvPr/>
        </p:nvSpPr>
        <p:spPr>
          <a:xfrm>
            <a:off x="2446450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4"/>
          <p:cNvSpPr/>
          <p:nvPr/>
        </p:nvSpPr>
        <p:spPr>
          <a:xfrm>
            <a:off x="3115475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4"/>
          <p:cNvSpPr txBox="1"/>
          <p:nvPr/>
        </p:nvSpPr>
        <p:spPr>
          <a:xfrm>
            <a:off x="-472150" y="38274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ContactHistory</a:t>
            </a:r>
            <a:endParaRPr sz="800"/>
          </a:p>
        </p:txBody>
      </p:sp>
      <p:sp>
        <p:nvSpPr>
          <p:cNvPr id="630" name="Google Shape;630;p64"/>
          <p:cNvSpPr txBox="1"/>
          <p:nvPr/>
        </p:nvSpPr>
        <p:spPr>
          <a:xfrm>
            <a:off x="3730775" y="3342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salesRevieList</a:t>
            </a:r>
            <a:endParaRPr sz="800"/>
          </a:p>
        </p:txBody>
      </p:sp>
      <p:sp>
        <p:nvSpPr>
          <p:cNvPr id="631" name="Google Shape;631;p64"/>
          <p:cNvSpPr txBox="1"/>
          <p:nvPr/>
        </p:nvSpPr>
        <p:spPr>
          <a:xfrm>
            <a:off x="5075100" y="4223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editprofile</a:t>
            </a:r>
            <a:endParaRPr sz="800"/>
          </a:p>
        </p:txBody>
      </p:sp>
      <p:sp>
        <p:nvSpPr>
          <p:cNvPr id="632" name="Google Shape;632;p64"/>
          <p:cNvSpPr txBox="1"/>
          <p:nvPr/>
        </p:nvSpPr>
        <p:spPr>
          <a:xfrm>
            <a:off x="1300525" y="334287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PurchaseReviewList</a:t>
            </a:r>
            <a:endParaRPr sz="800"/>
          </a:p>
        </p:txBody>
      </p:sp>
      <p:sp>
        <p:nvSpPr>
          <p:cNvPr id="633" name="Google Shape;633;p64"/>
          <p:cNvSpPr/>
          <p:nvPr/>
        </p:nvSpPr>
        <p:spPr>
          <a:xfrm>
            <a:off x="504800" y="2571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4"/>
          <p:cNvSpPr txBox="1"/>
          <p:nvPr/>
        </p:nvSpPr>
        <p:spPr>
          <a:xfrm>
            <a:off x="-310000" y="25464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</a:t>
            </a:r>
            <a:endParaRPr sz="800"/>
          </a:p>
        </p:txBody>
      </p:sp>
      <p:sp>
        <p:nvSpPr>
          <p:cNvPr id="635" name="Google Shape;635;p64"/>
          <p:cNvSpPr/>
          <p:nvPr/>
        </p:nvSpPr>
        <p:spPr>
          <a:xfrm>
            <a:off x="504800" y="29269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504800" y="4166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4"/>
          <p:cNvSpPr/>
          <p:nvPr/>
        </p:nvSpPr>
        <p:spPr>
          <a:xfrm>
            <a:off x="504800" y="3852825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/>
          <p:nvPr/>
        </p:nvSpPr>
        <p:spPr>
          <a:xfrm>
            <a:off x="542125" y="35468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4"/>
          <p:cNvSpPr/>
          <p:nvPr/>
        </p:nvSpPr>
        <p:spPr>
          <a:xfrm>
            <a:off x="542125" y="323690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4"/>
          <p:cNvSpPr txBox="1"/>
          <p:nvPr/>
        </p:nvSpPr>
        <p:spPr>
          <a:xfrm>
            <a:off x="-310000" y="29016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postList</a:t>
            </a:r>
            <a:endParaRPr sz="800"/>
          </a:p>
        </p:txBody>
      </p:sp>
      <p:sp>
        <p:nvSpPr>
          <p:cNvPr id="641" name="Google Shape;641;p64"/>
          <p:cNvSpPr txBox="1"/>
          <p:nvPr/>
        </p:nvSpPr>
        <p:spPr>
          <a:xfrm>
            <a:off x="-447550" y="3256788"/>
            <a:ext cx="108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purchaseRecord</a:t>
            </a:r>
            <a:endParaRPr sz="800"/>
          </a:p>
        </p:txBody>
      </p:sp>
      <p:sp>
        <p:nvSpPr>
          <p:cNvPr id="642" name="Google Shape;642;p64"/>
          <p:cNvSpPr txBox="1"/>
          <p:nvPr/>
        </p:nvSpPr>
        <p:spPr>
          <a:xfrm>
            <a:off x="-215500" y="4144550"/>
            <a:ext cx="720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202124"/>
                </a:solidFill>
                <a:highlight>
                  <a:srgbClr val="F8F9FA"/>
                </a:highlight>
              </a:rPr>
              <a:t>secession</a:t>
            </a:r>
            <a:endParaRPr sz="8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43" name="Google Shape;643;p64"/>
          <p:cNvSpPr txBox="1"/>
          <p:nvPr/>
        </p:nvSpPr>
        <p:spPr>
          <a:xfrm>
            <a:off x="-371350" y="3505325"/>
            <a:ext cx="93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SalesReview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500"/>
            <a:ext cx="8839201" cy="42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Profil</a:t>
            </a:r>
            <a:r>
              <a:rPr lang="ko">
                <a:solidFill>
                  <a:schemeClr val="dk1"/>
                </a:solidFill>
              </a:rPr>
              <a:t>eE</a:t>
            </a:r>
            <a:r>
              <a:rPr lang="ko">
                <a:solidFill>
                  <a:schemeClr val="dk1"/>
                </a:solidFill>
              </a:rPr>
              <a:t>dit.java	p</a:t>
            </a:r>
            <a:r>
              <a:rPr lang="ko">
                <a:solidFill>
                  <a:schemeClr val="dk1"/>
                </a:solidFill>
              </a:rPr>
              <a:t>rofileedit.jsp</a:t>
            </a:r>
            <a:endParaRPr/>
          </a:p>
        </p:txBody>
      </p:sp>
      <p:sp>
        <p:nvSpPr>
          <p:cNvPr id="650" name="Google Shape;650;p65"/>
          <p:cNvSpPr/>
          <p:nvPr/>
        </p:nvSpPr>
        <p:spPr>
          <a:xfrm>
            <a:off x="4182675" y="42218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5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</a:t>
            </a:r>
            <a:r>
              <a:rPr lang="ko" sz="800">
                <a:solidFill>
                  <a:schemeClr val="dk1"/>
                </a:solidFill>
              </a:rPr>
              <a:t>ditProfileOK</a:t>
            </a:r>
            <a:endParaRPr sz="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2675"/>
            <a:ext cx="8839201" cy="457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425"/>
            <a:ext cx="8839202" cy="4463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>
                <a:solidFill>
                  <a:schemeClr val="dk1"/>
                </a:solidFill>
              </a:rPr>
              <a:t>review list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" y="746175"/>
            <a:ext cx="8935397" cy="4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MemberData.java	m</a:t>
            </a:r>
            <a:r>
              <a:rPr lang="ko">
                <a:solidFill>
                  <a:schemeClr val="dk1"/>
                </a:solidFill>
              </a:rPr>
              <a:t>emberdata.jsp</a:t>
            </a:r>
            <a:endParaRPr/>
          </a:p>
        </p:txBody>
      </p:sp>
      <p:sp>
        <p:nvSpPr>
          <p:cNvPr id="670" name="Google Shape;670;p68"/>
          <p:cNvSpPr/>
          <p:nvPr/>
        </p:nvSpPr>
        <p:spPr>
          <a:xfrm>
            <a:off x="4202225" y="4515725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8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950"/>
            <a:ext cx="8839201" cy="4244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ReconfirmPassword.java	r</a:t>
            </a:r>
            <a:r>
              <a:rPr lang="ko">
                <a:solidFill>
                  <a:schemeClr val="dk1"/>
                </a:solidFill>
              </a:rPr>
              <a:t>econfirmpassword.jsp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78" name="Google Shape;678;p69"/>
          <p:cNvSpPr/>
          <p:nvPr/>
        </p:nvSpPr>
        <p:spPr>
          <a:xfrm>
            <a:off x="5751950" y="3393750"/>
            <a:ext cx="495300" cy="30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9"/>
          <p:cNvSpPr txBox="1"/>
          <p:nvPr/>
        </p:nvSpPr>
        <p:spPr>
          <a:xfrm>
            <a:off x="6247250" y="33931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8" y="577450"/>
            <a:ext cx="8941225" cy="45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MemberDataEdit.java	m</a:t>
            </a:r>
            <a:r>
              <a:rPr lang="ko">
                <a:solidFill>
                  <a:schemeClr val="dk1"/>
                </a:solidFill>
              </a:rPr>
              <a:t>emberdataedit.jsp</a:t>
            </a:r>
            <a:endParaRPr/>
          </a:p>
        </p:txBody>
      </p:sp>
      <p:sp>
        <p:nvSpPr>
          <p:cNvPr id="686" name="Google Shape;686;p70"/>
          <p:cNvSpPr/>
          <p:nvPr/>
        </p:nvSpPr>
        <p:spPr>
          <a:xfrm>
            <a:off x="4228275" y="45257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0"/>
          <p:cNvSpPr txBox="1"/>
          <p:nvPr/>
        </p:nvSpPr>
        <p:spPr>
          <a:xfrm>
            <a:off x="5058675" y="4582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13" y="433850"/>
            <a:ext cx="67907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PostList.java 	p</a:t>
            </a:r>
            <a:r>
              <a:rPr lang="ko">
                <a:solidFill>
                  <a:schemeClr val="dk1"/>
                </a:solidFill>
              </a:rPr>
              <a:t>ostlist.jsp</a:t>
            </a:r>
            <a:endParaRPr/>
          </a:p>
        </p:txBody>
      </p:sp>
      <p:sp>
        <p:nvSpPr>
          <p:cNvPr id="694" name="Google Shape;694;p71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696" name="Google Shape;696;p71"/>
          <p:cNvSpPr txBox="1"/>
          <p:nvPr/>
        </p:nvSpPr>
        <p:spPr>
          <a:xfrm>
            <a:off x="4203025" y="3880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</a:t>
            </a:r>
            <a:r>
              <a:rPr lang="ko" sz="900">
                <a:solidFill>
                  <a:schemeClr val="dk1"/>
                </a:solidFill>
              </a:rPr>
              <a:t>Detail</a:t>
            </a:r>
            <a:endParaRPr sz="900"/>
          </a:p>
        </p:txBody>
      </p:sp>
      <p:sp>
        <p:nvSpPr>
          <p:cNvPr id="697" name="Google Shape;697;p71"/>
          <p:cNvSpPr/>
          <p:nvPr/>
        </p:nvSpPr>
        <p:spPr>
          <a:xfrm>
            <a:off x="3112100" y="3961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00" y="152400"/>
            <a:ext cx="6274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</a:t>
            </a:r>
            <a:r>
              <a:rPr lang="ko">
                <a:solidFill>
                  <a:schemeClr val="dk1"/>
                </a:solidFill>
              </a:rPr>
              <a:t>Certification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214250" y="4532575"/>
            <a:ext cx="948000" cy="25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5156900" y="4254200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findIDSuccess</a:t>
            </a:r>
            <a:endParaRPr sz="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78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PurchaseRecord.java	p</a:t>
            </a:r>
            <a:r>
              <a:rPr lang="ko">
                <a:solidFill>
                  <a:schemeClr val="dk1"/>
                </a:solidFill>
              </a:rPr>
              <a:t>urchaserecord.jsp</a:t>
            </a:r>
            <a:endParaRPr/>
          </a:p>
        </p:txBody>
      </p:sp>
      <p:sp>
        <p:nvSpPr>
          <p:cNvPr id="704" name="Google Shape;704;p72"/>
          <p:cNvSpPr txBox="1"/>
          <p:nvPr/>
        </p:nvSpPr>
        <p:spPr>
          <a:xfrm>
            <a:off x="8905225" y="27665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productReview</a:t>
            </a:r>
            <a:endParaRPr sz="900"/>
          </a:p>
        </p:txBody>
      </p:sp>
      <p:sp>
        <p:nvSpPr>
          <p:cNvPr id="705" name="Google Shape;705;p72"/>
          <p:cNvSpPr/>
          <p:nvPr/>
        </p:nvSpPr>
        <p:spPr>
          <a:xfrm>
            <a:off x="7877675" y="2807050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2"/>
          <p:cNvSpPr/>
          <p:nvPr/>
        </p:nvSpPr>
        <p:spPr>
          <a:xfrm>
            <a:off x="2555700" y="2879225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2"/>
          <p:cNvSpPr txBox="1"/>
          <p:nvPr/>
        </p:nvSpPr>
        <p:spPr>
          <a:xfrm>
            <a:off x="3940200" y="28387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200"/>
            <a:ext cx="8839198" cy="451053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3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PurchaseReview.java 		p</a:t>
            </a:r>
            <a:r>
              <a:rPr lang="ko">
                <a:solidFill>
                  <a:schemeClr val="dk1"/>
                </a:solidFill>
              </a:rPr>
              <a:t>urchasereview.jsp </a:t>
            </a:r>
            <a:endParaRPr/>
          </a:p>
        </p:txBody>
      </p:sp>
      <p:sp>
        <p:nvSpPr>
          <p:cNvPr id="714" name="Google Shape;714;p73"/>
          <p:cNvSpPr/>
          <p:nvPr/>
        </p:nvSpPr>
        <p:spPr>
          <a:xfrm>
            <a:off x="4240125" y="4343075"/>
            <a:ext cx="893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3"/>
          <p:cNvSpPr txBox="1"/>
          <p:nvPr/>
        </p:nvSpPr>
        <p:spPr>
          <a:xfrm>
            <a:off x="5315525" y="438927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PurchaseReviewOk</a:t>
            </a:r>
            <a:endParaRPr sz="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850"/>
            <a:ext cx="8839201" cy="433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4"/>
          <p:cNvSpPr txBox="1"/>
          <p:nvPr/>
        </p:nvSpPr>
        <p:spPr>
          <a:xfrm>
            <a:off x="152400" y="165925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SalesRecord.java	s</a:t>
            </a:r>
            <a:r>
              <a:rPr lang="ko">
                <a:solidFill>
                  <a:schemeClr val="dk1"/>
                </a:solidFill>
              </a:rPr>
              <a:t>alesrecord.jsp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2" name="Google Shape;722;p74"/>
          <p:cNvSpPr/>
          <p:nvPr/>
        </p:nvSpPr>
        <p:spPr>
          <a:xfrm>
            <a:off x="2564450" y="3027950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4"/>
          <p:cNvSpPr/>
          <p:nvPr/>
        </p:nvSpPr>
        <p:spPr>
          <a:xfrm>
            <a:off x="8170450" y="2948900"/>
            <a:ext cx="5826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4"/>
          <p:cNvSpPr txBox="1"/>
          <p:nvPr/>
        </p:nvSpPr>
        <p:spPr>
          <a:xfrm>
            <a:off x="3948950" y="2987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25" name="Google Shape;725;p74"/>
          <p:cNvSpPr txBox="1"/>
          <p:nvPr/>
        </p:nvSpPr>
        <p:spPr>
          <a:xfrm>
            <a:off x="8753050" y="2908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</a:t>
            </a:r>
            <a:endParaRPr sz="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325"/>
            <a:ext cx="8839199" cy="439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SalesReview.java	s</a:t>
            </a:r>
            <a:r>
              <a:rPr lang="ko">
                <a:solidFill>
                  <a:schemeClr val="dk1"/>
                </a:solidFill>
              </a:rPr>
              <a:t>alesreview.jsp</a:t>
            </a:r>
            <a:endParaRPr/>
          </a:p>
        </p:txBody>
      </p:sp>
      <p:sp>
        <p:nvSpPr>
          <p:cNvPr id="732" name="Google Shape;732;p75"/>
          <p:cNvSpPr/>
          <p:nvPr/>
        </p:nvSpPr>
        <p:spPr>
          <a:xfrm>
            <a:off x="4295525" y="4581050"/>
            <a:ext cx="817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5"/>
          <p:cNvSpPr txBox="1"/>
          <p:nvPr/>
        </p:nvSpPr>
        <p:spPr>
          <a:xfrm>
            <a:off x="5113025" y="4548200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SalesReviewOk</a:t>
            </a:r>
            <a:endParaRPr sz="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475"/>
            <a:ext cx="8839199" cy="430702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ContactHistory.java	</a:t>
            </a:r>
            <a:r>
              <a:rPr lang="ko">
                <a:solidFill>
                  <a:schemeClr val="dk1"/>
                </a:solidFill>
              </a:rPr>
              <a:t>contacthistory.jsp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40" name="Google Shape;740;p76"/>
          <p:cNvSpPr/>
          <p:nvPr/>
        </p:nvSpPr>
        <p:spPr>
          <a:xfrm>
            <a:off x="2766250" y="3049675"/>
            <a:ext cx="1354500" cy="22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 txBox="1"/>
          <p:nvPr/>
        </p:nvSpPr>
        <p:spPr>
          <a:xfrm>
            <a:off x="4120750" y="3049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050"/>
            <a:ext cx="8839199" cy="426344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Secession.java		s</a:t>
            </a:r>
            <a:r>
              <a:rPr lang="ko">
                <a:solidFill>
                  <a:schemeClr val="dk1"/>
                </a:solidFill>
              </a:rPr>
              <a:t>ecession.jsp</a:t>
            </a: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4232600" y="4566100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/>
        </p:nvSpPr>
        <p:spPr>
          <a:xfrm>
            <a:off x="5192900" y="45946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ReconfirmSecession</a:t>
            </a:r>
            <a:endParaRPr sz="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650"/>
            <a:ext cx="8839201" cy="430329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ReconfirmSecession.java		r</a:t>
            </a:r>
            <a:r>
              <a:rPr lang="ko">
                <a:solidFill>
                  <a:schemeClr val="dk1"/>
                </a:solidFill>
              </a:rPr>
              <a:t>econfirmsecession.jsp</a:t>
            </a:r>
            <a:r>
              <a:rPr lang="ko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756" name="Google Shape;756;p78"/>
          <p:cNvSpPr/>
          <p:nvPr/>
        </p:nvSpPr>
        <p:spPr>
          <a:xfrm>
            <a:off x="4173600" y="3335325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5049350" y="336382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main</a:t>
            </a:r>
            <a:endParaRPr sz="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475"/>
            <a:ext cx="8839202" cy="43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userProfile</a:t>
            </a:r>
            <a:endParaRPr/>
          </a:p>
        </p:txBody>
      </p:sp>
      <p:sp>
        <p:nvSpPr>
          <p:cNvPr id="764" name="Google Shape;764;p79"/>
          <p:cNvSpPr/>
          <p:nvPr/>
        </p:nvSpPr>
        <p:spPr>
          <a:xfrm>
            <a:off x="3797700" y="4129550"/>
            <a:ext cx="1594800" cy="53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9"/>
          <p:cNvSpPr/>
          <p:nvPr/>
        </p:nvSpPr>
        <p:spPr>
          <a:xfrm>
            <a:off x="2405850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3120525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 txBox="1"/>
          <p:nvPr/>
        </p:nvSpPr>
        <p:spPr>
          <a:xfrm>
            <a:off x="36458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 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8" name="Google Shape;768;p79"/>
          <p:cNvSpPr txBox="1"/>
          <p:nvPr/>
        </p:nvSpPr>
        <p:spPr>
          <a:xfrm>
            <a:off x="12811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 </a:t>
            </a:r>
            <a:r>
              <a:rPr lang="ko" sz="800">
                <a:solidFill>
                  <a:schemeClr val="dk1"/>
                </a:solidFill>
              </a:rPr>
              <a:t>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9" name="Google Shape;769;p79"/>
          <p:cNvSpPr/>
          <p:nvPr/>
        </p:nvSpPr>
        <p:spPr>
          <a:xfrm>
            <a:off x="609000" y="2641200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 txBox="1"/>
          <p:nvPr/>
        </p:nvSpPr>
        <p:spPr>
          <a:xfrm>
            <a:off x="-322625" y="2639400"/>
            <a:ext cx="102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 post 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925"/>
            <a:ext cx="8839202" cy="45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975"/>
            <a:ext cx="8839201" cy="45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review list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825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findIDSuccess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935000" y="3221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46" name="Google Shape;146;p19"/>
          <p:cNvSpPr/>
          <p:nvPr/>
        </p:nvSpPr>
        <p:spPr>
          <a:xfrm>
            <a:off x="4858800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732425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732425" y="3226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findPassword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25" y="433850"/>
            <a:ext cx="65637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 post list</a:t>
            </a:r>
            <a:endParaRPr/>
          </a:p>
        </p:txBody>
      </p:sp>
      <p:sp>
        <p:nvSpPr>
          <p:cNvPr id="789" name="Google Shape;789;p82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2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791" name="Google Shape;791;p82"/>
          <p:cNvSpPr txBox="1"/>
          <p:nvPr/>
        </p:nvSpPr>
        <p:spPr>
          <a:xfrm>
            <a:off x="4203025" y="3799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92" name="Google Shape;792;p82"/>
          <p:cNvSpPr/>
          <p:nvPr/>
        </p:nvSpPr>
        <p:spPr>
          <a:xfrm>
            <a:off x="3134125" y="3880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50" y="152400"/>
            <a:ext cx="63118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r>
              <a:rPr lang="ko"/>
              <a:t>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findPassword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484525" y="35718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4572000" y="3157100"/>
            <a:ext cx="14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passwordCertification</a:t>
            </a:r>
            <a:endParaRPr sz="800"/>
          </a:p>
        </p:txBody>
      </p:sp>
      <p:sp>
        <p:nvSpPr>
          <p:cNvPr id="157" name="Google Shape;157;p20"/>
          <p:cNvSpPr/>
          <p:nvPr/>
        </p:nvSpPr>
        <p:spPr>
          <a:xfrm>
            <a:off x="4689400" y="2894725"/>
            <a:ext cx="9480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0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passwordCertification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5178500" y="4788175"/>
            <a:ext cx="9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resetPassword</a:t>
            </a:r>
            <a:endParaRPr sz="800"/>
          </a:p>
        </p:txBody>
      </p:sp>
      <p:sp>
        <p:nvSpPr>
          <p:cNvPr id="165" name="Google Shape;165;p21"/>
          <p:cNvSpPr/>
          <p:nvPr/>
        </p:nvSpPr>
        <p:spPr>
          <a:xfrm>
            <a:off x="5183150" y="448037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